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0" r:id="rId3"/>
    <p:sldId id="261" r:id="rId4"/>
    <p:sldId id="259" r:id="rId5"/>
    <p:sldId id="265" r:id="rId6"/>
    <p:sldId id="264" r:id="rId7"/>
    <p:sldId id="263" r:id="rId8"/>
    <p:sldId id="262" r:id="rId9"/>
    <p:sldId id="266" r:id="rId10"/>
    <p:sldId id="269" r:id="rId11"/>
    <p:sldId id="268" r:id="rId12"/>
    <p:sldId id="267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8BB53-9D50-4DA4-AAC0-58441ADE527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6ADE4-A6AD-46F5-B9AE-03655871E4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ADE4-A6AD-46F5-B9AE-03655871E4ED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3C8-01CE-49FD-9A17-AAB87FDF558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DB77-6382-46DF-B108-807B9FE73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3C8-01CE-49FD-9A17-AAB87FDF558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DB77-6382-46DF-B108-807B9FE73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3C8-01CE-49FD-9A17-AAB87FDF558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DB77-6382-46DF-B108-807B9FE73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3C8-01CE-49FD-9A17-AAB87FDF558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DB77-6382-46DF-B108-807B9FE73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3C8-01CE-49FD-9A17-AAB87FDF558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DB77-6382-46DF-B108-807B9FE73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3C8-01CE-49FD-9A17-AAB87FDF558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DB77-6382-46DF-B108-807B9FE73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3C8-01CE-49FD-9A17-AAB87FDF558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DB77-6382-46DF-B108-807B9FE73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3C8-01CE-49FD-9A17-AAB87FDF558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DB77-6382-46DF-B108-807B9FE73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3C8-01CE-49FD-9A17-AAB87FDF558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DB77-6382-46DF-B108-807B9FE73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3C8-01CE-49FD-9A17-AAB87FDF558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DB77-6382-46DF-B108-807B9FE73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C3C8-01CE-49FD-9A17-AAB87FDF558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DB77-6382-46DF-B108-807B9FE73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2C3C8-01CE-49FD-9A17-AAB87FDF558C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DB77-6382-46DF-B108-807B9FE73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https://vk.com/away.php?to=http%3A%2F%2Fstemford.org&amp;post=460481286_284&amp;cc_key=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0" y="126788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071966" cy="11961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-1132" y="6491027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428736"/>
            <a:ext cx="850112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IX 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ш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кольная неделя высоких технологий и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технопредпринимательства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МБОУ </a:t>
            </a:r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«ШКОЛА №100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» г.Ростов-на-Дону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0" y="126788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071966" cy="11961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-1132" y="6491027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071546"/>
            <a:ext cx="8429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Выставка научных книг в библиотеке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1714488"/>
            <a:ext cx="3357586" cy="464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 smtClean="0">
                <a:solidFill>
                  <a:srgbClr val="0070C0"/>
                </a:solidFill>
              </a:rPr>
              <a:t>библиотеке представлена </a:t>
            </a:r>
            <a:r>
              <a:rPr lang="ru-RU" dirty="0" smtClean="0">
                <a:solidFill>
                  <a:srgbClr val="0070C0"/>
                </a:solidFill>
              </a:rPr>
              <a:t>выставка научных книг и энциклопедий. Библиотекарь </a:t>
            </a:r>
            <a:r>
              <a:rPr lang="ru-RU" dirty="0" err="1" smtClean="0">
                <a:solidFill>
                  <a:srgbClr val="0070C0"/>
                </a:solidFill>
              </a:rPr>
              <a:t>Зюбанова</a:t>
            </a:r>
            <a:r>
              <a:rPr lang="ru-RU" dirty="0" smtClean="0">
                <a:solidFill>
                  <a:srgbClr val="0070C0"/>
                </a:solidFill>
              </a:rPr>
              <a:t> А.А. и куратор Школьной лиги "РОСНАНО" </a:t>
            </a:r>
            <a:r>
              <a:rPr lang="ru-RU" dirty="0" err="1" smtClean="0">
                <a:solidFill>
                  <a:srgbClr val="0070C0"/>
                </a:solidFill>
              </a:rPr>
              <a:t>Козак</a:t>
            </a:r>
            <a:r>
              <a:rPr lang="ru-RU" dirty="0" smtClean="0">
                <a:solidFill>
                  <a:srgbClr val="0070C0"/>
                </a:solidFill>
              </a:rPr>
              <a:t> А.В. рассказали ученикам об истории развития техники. Учащихся 1-2 классов поразили компьютеры, которые использовали люди 15-20 лет назад. Дети порадовались, что в книгах о планете Земля много иллюстраций. Некоторые учащиеся взяли в библиотеке понравившиеся книги для чтения на каникулах.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s://sun9-28.userapi.com/c857220/v857220518/12ab1d/zFdcAnPkO7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00240"/>
            <a:ext cx="2518189" cy="3357586"/>
          </a:xfrm>
          <a:prstGeom prst="rect">
            <a:avLst/>
          </a:prstGeom>
          <a:noFill/>
        </p:spPr>
      </p:pic>
      <p:pic>
        <p:nvPicPr>
          <p:cNvPr id="4100" name="Picture 4" descr="https://sun9-44.userapi.com/c855536/v855536518/208fe1/HxlKKOVmRT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857364"/>
            <a:ext cx="2298695" cy="3064927"/>
          </a:xfrm>
          <a:prstGeom prst="rect">
            <a:avLst/>
          </a:prstGeom>
          <a:noFill/>
        </p:spPr>
      </p:pic>
      <p:pic>
        <p:nvPicPr>
          <p:cNvPr id="4102" name="Picture 6" descr="https://sun9-5.userapi.com/c858228/v858228518/1acf9b/AzhJuDIsSo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286256"/>
            <a:ext cx="2774930" cy="2081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719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0" y="126788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071966" cy="11961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-1132" y="6491027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14421"/>
            <a:ext cx="8429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Джоуль парк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1857364"/>
            <a:ext cx="30718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Учащиеся 5 «Г» класса с классным руководителем </a:t>
            </a:r>
            <a:r>
              <a:rPr lang="ru-RU" b="1" dirty="0" err="1" smtClean="0">
                <a:solidFill>
                  <a:srgbClr val="0070C0"/>
                </a:solidFill>
              </a:rPr>
              <a:t>Горбатковой</a:t>
            </a:r>
            <a:r>
              <a:rPr lang="ru-RU" b="1" dirty="0" smtClean="0">
                <a:solidFill>
                  <a:srgbClr val="0070C0"/>
                </a:solidFill>
              </a:rPr>
              <a:t> Н.В. побывали в музее чудес «Джоуль парке». Ребятам очень понравился лабиринт, комната с водопроводными кранами. Учащиеся остались под впечатлением и захотели больше узнать о физических процессах.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000240"/>
            <a:ext cx="482603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0" y="126788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071966" cy="11961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-1132" y="6491027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14421"/>
            <a:ext cx="8429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142984"/>
            <a:ext cx="871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нтеллектуальная игра «викторина»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071678"/>
            <a:ext cx="4071966" cy="30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857884" y="2071678"/>
            <a:ext cx="2571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8 «Г» классе прошел классный час - викторина «Эрудит». Перед ребятам были карточки с вопросами. Отвечали они по очереди. Один вопрос можно было пропустить. Выиграла та пара, которая первая правильно ответила на вопросы игры.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0" y="126788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071966" cy="11961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-1132" y="6491027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14421"/>
            <a:ext cx="84296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Вебинар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«Жизнь со стеклом: почему мы без него не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можем?»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2714620"/>
            <a:ext cx="33575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классов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Калюжнов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Артём,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Логвинов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Леонид,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Стуров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Александр, а также учителя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Козак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А.В. и Муравлев А.И. посмотрели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тему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Жизнь со стеклом: почему мы без него не можем?" на сайте 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stemford.org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последующим обсуждением.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8674" name="Picture 2" descr="https://sun9-42.userapi.com/c855736/v855736768/214f01/as4G7CrMOV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428868"/>
            <a:ext cx="4643470" cy="3482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0" y="126788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071966" cy="11961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-1132" y="6491027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14421"/>
            <a:ext cx="8429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142984"/>
            <a:ext cx="871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2071678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только учащиеся выйдут с каникул и дистанционного обучения, грамоты получат победители, призеры и  активные участники конкурсов и мероприятий.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0" y="126788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071966" cy="11961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-1132" y="6491027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214422"/>
            <a:ext cx="8501122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16 марта 2020 – открытие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ШНВТиТ</a:t>
            </a:r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Активисты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"РОСНАНО" рассказали о предстоящих мероприятиях и конкурсах, а также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достижениях МБОУ «Школа №100» в составе школьной лиги «РОСНАНО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45.userapi.com/c856024/v856024945/210948/JcLYICEJoA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714620"/>
            <a:ext cx="4572032" cy="342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0" y="126788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071966" cy="11961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-1132" y="6491027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785794"/>
            <a:ext cx="4429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Достижения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5718551"/>
              </p:ext>
            </p:extLst>
          </p:nvPr>
        </p:nvGraphicFramePr>
        <p:xfrm>
          <a:off x="1714480" y="1714488"/>
          <a:ext cx="6096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12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6670">
                <a:tc>
                  <a:txBody>
                    <a:bodyPr/>
                    <a:lstStyle/>
                    <a:p>
                      <a:r>
                        <a:rPr lang="ru-RU" dirty="0"/>
                        <a:t>статус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Школа-партнёр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Школа-участница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Школа –участница ФИП ШНВТИТ 2019-2023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667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участников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669">
                <a:tc>
                  <a:txBody>
                    <a:bodyPr/>
                    <a:lstStyle/>
                    <a:p>
                      <a:r>
                        <a:rPr lang="ru-RU" dirty="0"/>
                        <a:t>Суммарный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205">
                <a:tc>
                  <a:txBody>
                    <a:bodyPr/>
                    <a:lstStyle/>
                    <a:p>
                      <a:r>
                        <a:rPr lang="ru-RU" dirty="0" err="1"/>
                        <a:t>ШНВТиТ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1-11 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1-11 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1-11 классы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1671">
                <a:tc>
                  <a:txBody>
                    <a:bodyPr/>
                    <a:lstStyle/>
                    <a:p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участник профильной смены МДЦ «Артек»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 участников профильной смены МДЦ «Артек»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0" y="126788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071966" cy="11961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-1132" y="6491027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14421"/>
            <a:ext cx="84296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Районное мероприятие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«Естественнонаучный экспресс»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357430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игре – марафоне участие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приняли команды 6, 65, 90, 100, 107 и 118 школ. Пройдя 6 станций,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победителем стала команда школы №100, призёрами стали команды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и 107 школ. Все вместе посмотрели фильм государственной корпорации "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Роскосмос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 о лётчике-космонавте А.А. Леонове. Все ребята были очень активны. Царила атмосфера творчества и стремления к победе.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https://sun9-22.userapi.com/c858028/v858028618/1b250e/vlYRlFRJo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5072074"/>
            <a:ext cx="1896481" cy="1422361"/>
          </a:xfrm>
          <a:prstGeom prst="rect">
            <a:avLst/>
          </a:prstGeom>
          <a:noFill/>
        </p:spPr>
      </p:pic>
      <p:pic>
        <p:nvPicPr>
          <p:cNvPr id="10250" name="Picture 10" descr="https://sun9-66.userapi.com/c858028/v858028618/1b2520/1YlWB8pDQ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643314"/>
            <a:ext cx="1761539" cy="1321154"/>
          </a:xfrm>
          <a:prstGeom prst="rect">
            <a:avLst/>
          </a:prstGeom>
          <a:noFill/>
        </p:spPr>
      </p:pic>
      <p:pic>
        <p:nvPicPr>
          <p:cNvPr id="10252" name="Picture 12" descr="https://sun9-20.userapi.com/c858028/v858028618/1b2529/GtFvsjJuWZ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429123" y="3786190"/>
            <a:ext cx="2571769" cy="1928826"/>
          </a:xfrm>
          <a:prstGeom prst="rect">
            <a:avLst/>
          </a:prstGeom>
          <a:noFill/>
        </p:spPr>
      </p:pic>
      <p:pic>
        <p:nvPicPr>
          <p:cNvPr id="10254" name="Picture 14" descr="https://sun9-32.userapi.com/c858028/v858028618/1b2532/zDHoZ3_yl_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000636"/>
            <a:ext cx="2024076" cy="1518057"/>
          </a:xfrm>
          <a:prstGeom prst="rect">
            <a:avLst/>
          </a:prstGeom>
          <a:noFill/>
        </p:spPr>
      </p:pic>
      <p:pic>
        <p:nvPicPr>
          <p:cNvPr id="10244" name="Picture 4" descr="https://sun9-71.userapi.com/c205628/v205628618/ae872/JfaxkwrDxb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3571876"/>
            <a:ext cx="1928858" cy="1446644"/>
          </a:xfrm>
          <a:prstGeom prst="rect">
            <a:avLst/>
          </a:prstGeom>
          <a:noFill/>
        </p:spPr>
      </p:pic>
      <p:pic>
        <p:nvPicPr>
          <p:cNvPr id="10242" name="Picture 2" descr="https://sun9-10.userapi.com/c857636/v857636618/1a6a17/YfQV4WlBhL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214818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0" y="126788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071966" cy="11961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-1132" y="6491027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214421"/>
            <a:ext cx="84296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Районное мероприятие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«Естественнонаучный экспресс»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9218" name="Picture 2" descr="https://sun9-18.userapi.com/c855032/v855032514/202513/cwsOiCCa6h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3714776" cy="2786082"/>
          </a:xfrm>
          <a:prstGeom prst="rect">
            <a:avLst/>
          </a:prstGeom>
          <a:noFill/>
        </p:spPr>
      </p:pic>
      <p:pic>
        <p:nvPicPr>
          <p:cNvPr id="9220" name="Picture 4" descr="https://sun9-41.userapi.com/c855032/v855032514/202525/i1cbSsCivX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571744"/>
            <a:ext cx="3714777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0" y="126788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071966" cy="11961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-1132" y="6491027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142984"/>
            <a:ext cx="8429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Районное мероприятие «Встреча в космосе»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714487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1"Д"класс МБОУ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«Школа №100» побывал на районном мероприятии в лицее №102. Ученикам рассказали, что одной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областей высоких технологий является исследование просторов космоса - была представлена презентация о первых шагах человека к освоению космоса, мини-выставка, сообщения и сценки, посвященные Солнечной системе. Ребята приняли участие в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флеш-мобе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"Ракета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". Главным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энергоресурсом и основой жизни на нашей планете является вода. О ней было рассказано много интересных фактов, были проведены опыты, демонстрирующие свойства воды.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un9-70.userapi.com/c205724/v205724618/b00a4/DD7jCuZKft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1763297" cy="2351063"/>
          </a:xfrm>
          <a:prstGeom prst="rect">
            <a:avLst/>
          </a:prstGeom>
          <a:noFill/>
        </p:spPr>
      </p:pic>
      <p:pic>
        <p:nvPicPr>
          <p:cNvPr id="8196" name="Picture 4" descr="https://sun9-13.userapi.com/c857520/v857520618/1a9e99/tj4t1tYHG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1" y="4000504"/>
            <a:ext cx="1285884" cy="964413"/>
          </a:xfrm>
          <a:prstGeom prst="rect">
            <a:avLst/>
          </a:prstGeom>
          <a:noFill/>
        </p:spPr>
      </p:pic>
      <p:pic>
        <p:nvPicPr>
          <p:cNvPr id="8198" name="Picture 6" descr="https://sun9-65.userapi.com/c857232/v857232618/125189/0OWgXnIBKq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714752"/>
            <a:ext cx="1905015" cy="1428761"/>
          </a:xfrm>
          <a:prstGeom prst="rect">
            <a:avLst/>
          </a:prstGeom>
          <a:noFill/>
        </p:spPr>
      </p:pic>
      <p:pic>
        <p:nvPicPr>
          <p:cNvPr id="8200" name="Picture 8" descr="https://sun9-25.userapi.com/c857232/v857232618/125192/vBqF5ulGCS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000504"/>
            <a:ext cx="2614028" cy="1960521"/>
          </a:xfrm>
          <a:prstGeom prst="rect">
            <a:avLst/>
          </a:prstGeom>
          <a:noFill/>
        </p:spPr>
      </p:pic>
      <p:pic>
        <p:nvPicPr>
          <p:cNvPr id="8202" name="Picture 10" descr="https://sun9-20.userapi.com/c857232/v857232618/12519b/KzXcbRiAMy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4857760"/>
            <a:ext cx="2042524" cy="1531893"/>
          </a:xfrm>
          <a:prstGeom prst="rect">
            <a:avLst/>
          </a:prstGeom>
          <a:noFill/>
        </p:spPr>
      </p:pic>
      <p:pic>
        <p:nvPicPr>
          <p:cNvPr id="8204" name="Picture 12" descr="https://sun9-8.userapi.com/c857232/v857232618/1251a4/qtSUyOkfVNQ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5143512"/>
            <a:ext cx="1631906" cy="1223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0" y="126788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071966" cy="11961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-1132" y="6491027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14421"/>
            <a:ext cx="8429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Районное мероприятие «Держи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лайфхак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1785926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лицее 56 проходила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интеллектуальная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игра" Держи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лайфхак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 сборная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команда учеников 3-4 классов МБОУ"Школа 100", в составе: Баева Тимофея - 3"г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Лопатько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Владимира-4"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Лотошникова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Мирослава - 3"а", Яновского Дмитрия- 4"в", заняла 1 место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un9-7.userapi.com/c857024/v857024618/bab68/6hTNDo4K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00372"/>
            <a:ext cx="1928826" cy="2571768"/>
          </a:xfrm>
          <a:prstGeom prst="rect">
            <a:avLst/>
          </a:prstGeom>
          <a:noFill/>
        </p:spPr>
      </p:pic>
      <p:pic>
        <p:nvPicPr>
          <p:cNvPr id="7172" name="Picture 4" descr="https://sun9-21.userapi.com/c857728/v857728618/19b0af/pFVG2dcKGw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000372"/>
            <a:ext cx="2286016" cy="1714512"/>
          </a:xfrm>
          <a:prstGeom prst="rect">
            <a:avLst/>
          </a:prstGeom>
          <a:noFill/>
        </p:spPr>
      </p:pic>
      <p:pic>
        <p:nvPicPr>
          <p:cNvPr id="7174" name="Picture 6" descr="https://sun9-49.userapi.com/c857136/v857136618/1231f6/8GbzAeVvTL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071810"/>
            <a:ext cx="1870055" cy="2493407"/>
          </a:xfrm>
          <a:prstGeom prst="rect">
            <a:avLst/>
          </a:prstGeom>
          <a:noFill/>
        </p:spPr>
      </p:pic>
      <p:pic>
        <p:nvPicPr>
          <p:cNvPr id="7176" name="Picture 8" descr="https://sun9-38.userapi.com/c857136/v857136618/123200/eXj4mutTV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3000372"/>
            <a:ext cx="1512865" cy="2017153"/>
          </a:xfrm>
          <a:prstGeom prst="rect">
            <a:avLst/>
          </a:prstGeom>
          <a:noFill/>
        </p:spPr>
      </p:pic>
      <p:pic>
        <p:nvPicPr>
          <p:cNvPr id="7178" name="Picture 10" descr="https://sun9-68.userapi.com/c857136/v857136618/12320a/2NbrfRpJ1V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4286256"/>
            <a:ext cx="1512865" cy="2017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0" y="126788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071966" cy="11961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-1132" y="6491027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5860"/>
            <a:ext cx="8429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Конкурс моделей «Молекулы и атомы»</a:t>
            </a:r>
          </a:p>
        </p:txBody>
      </p:sp>
      <p:pic>
        <p:nvPicPr>
          <p:cNvPr id="6146" name="Picture 2" descr="https://sun9-43.userapi.com/c857616/v857616518/1b1176/U_XZs9cVbF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357430"/>
            <a:ext cx="1526987" cy="2714644"/>
          </a:xfrm>
          <a:prstGeom prst="rect">
            <a:avLst/>
          </a:prstGeom>
          <a:noFill/>
        </p:spPr>
      </p:pic>
      <p:pic>
        <p:nvPicPr>
          <p:cNvPr id="6148" name="Picture 4" descr="https://sun9-45.userapi.com/c858524/v858524518/129be5/4RKrW9u3u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500307"/>
            <a:ext cx="1486804" cy="2643206"/>
          </a:xfrm>
          <a:prstGeom prst="rect">
            <a:avLst/>
          </a:prstGeom>
          <a:noFill/>
        </p:spPr>
      </p:pic>
      <p:pic>
        <p:nvPicPr>
          <p:cNvPr id="6150" name="Picture 6" descr="https://sun9-22.userapi.com/c857536/v857536518/1b0cdf/I_KwN0wC62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500306"/>
            <a:ext cx="2000264" cy="3556024"/>
          </a:xfrm>
          <a:prstGeom prst="rect">
            <a:avLst/>
          </a:prstGeom>
          <a:noFill/>
        </p:spPr>
      </p:pic>
      <p:pic>
        <p:nvPicPr>
          <p:cNvPr id="6152" name="Picture 8" descr="https://sun9-28.userapi.com/c857536/v857536518/1b0cf3/79N0H4VSrZ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4286256"/>
            <a:ext cx="1214446" cy="215901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000760" y="2643182"/>
            <a:ext cx="2786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"В" класса побывали на выставке моделей "Молекулы 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атомы». Ребята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показывали свои модели и с интересом рассматривали работы других учащихся.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0" y="126788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071966" cy="11961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2" t="10151" r="13898" b="88334"/>
          <a:stretch/>
        </p:blipFill>
        <p:spPr bwMode="auto">
          <a:xfrm>
            <a:off x="-1132" y="6491027"/>
            <a:ext cx="9144000" cy="1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16" y="1000108"/>
            <a:ext cx="84296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Конкурс рисунков «Межгалактические экспедиции»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122" name="Picture 2" descr="https://sun9-54.userapi.com/c857536/v857536518/1b0ce9/zdDYAt2s_f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000240"/>
            <a:ext cx="2290481" cy="407196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143372" y="2428868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начальной школы побывали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выставке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рисунков «Межгалактические экспедиции». Ребята с интересом изучали работы о космосе.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618</Words>
  <Application>Microsoft Office PowerPoint</Application>
  <PresentationFormat>Экран (4:3)</PresentationFormat>
  <Paragraphs>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Анютка</dc:creator>
  <cp:lastModifiedBy>Анютка</cp:lastModifiedBy>
  <cp:revision>28</cp:revision>
  <dcterms:created xsi:type="dcterms:W3CDTF">2019-07-10T10:25:55Z</dcterms:created>
  <dcterms:modified xsi:type="dcterms:W3CDTF">2020-03-24T17:30:15Z</dcterms:modified>
</cp:coreProperties>
</file>